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 restart="2147483647"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40" d="100"/>
          <a:sy n="40" d="100"/>
        </p:scale>
        <p:origin x="-2160" y="-6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AEE2F-D705-4385-A121-F65B1C26595E}" type="datetimeFigureOut">
              <a:rPr lang="en-IN" smtClean="0"/>
              <a:t>29-08-2016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E48E6-BCC6-425C-B866-EAEC7836D259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AEE2F-D705-4385-A121-F65B1C26595E}" type="datetimeFigureOut">
              <a:rPr lang="en-IN" smtClean="0"/>
              <a:t>29-08-2016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E48E6-BCC6-425C-B866-EAEC7836D259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AEE2F-D705-4385-A121-F65B1C26595E}" type="datetimeFigureOut">
              <a:rPr lang="en-IN" smtClean="0"/>
              <a:t>29-08-2016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E48E6-BCC6-425C-B866-EAEC7836D259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AEE2F-D705-4385-A121-F65B1C26595E}" type="datetimeFigureOut">
              <a:rPr lang="en-IN" smtClean="0"/>
              <a:t>29-08-2016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E48E6-BCC6-425C-B866-EAEC7836D259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AEE2F-D705-4385-A121-F65B1C26595E}" type="datetimeFigureOut">
              <a:rPr lang="en-IN" smtClean="0"/>
              <a:t>29-08-2016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E48E6-BCC6-425C-B866-EAEC7836D259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AEE2F-D705-4385-A121-F65B1C26595E}" type="datetimeFigureOut">
              <a:rPr lang="en-IN" smtClean="0"/>
              <a:t>29-08-2016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E48E6-BCC6-425C-B866-EAEC7836D259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AEE2F-D705-4385-A121-F65B1C26595E}" type="datetimeFigureOut">
              <a:rPr lang="en-IN" smtClean="0"/>
              <a:t>29-08-2016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E48E6-BCC6-425C-B866-EAEC7836D259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AEE2F-D705-4385-A121-F65B1C26595E}" type="datetimeFigureOut">
              <a:rPr lang="en-IN" smtClean="0"/>
              <a:t>29-08-2016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E48E6-BCC6-425C-B866-EAEC7836D259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AEE2F-D705-4385-A121-F65B1C26595E}" type="datetimeFigureOut">
              <a:rPr lang="en-IN" smtClean="0"/>
              <a:t>29-08-2016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E48E6-BCC6-425C-B866-EAEC7836D259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AEE2F-D705-4385-A121-F65B1C26595E}" type="datetimeFigureOut">
              <a:rPr lang="en-IN" smtClean="0"/>
              <a:t>29-08-2016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E48E6-BCC6-425C-B866-EAEC7836D259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AEE2F-D705-4385-A121-F65B1C26595E}" type="datetimeFigureOut">
              <a:rPr lang="en-IN" smtClean="0"/>
              <a:t>29-08-2016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E48E6-BCC6-425C-B866-EAEC7836D259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FAEE2F-D705-4385-A121-F65B1C26595E}" type="datetimeFigureOut">
              <a:rPr lang="en-IN" smtClean="0"/>
              <a:t>29-08-2016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0E48E6-BCC6-425C-B866-EAEC7836D259}" type="slidenum">
              <a:rPr lang="en-IN" smtClean="0"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1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10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11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12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13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525344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14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15.png"/>
          <p:cNvPicPr>
            <a:picLocks/>
          </p:cNvPicPr>
          <p:nvPr/>
        </p:nvPicPr>
        <p:blipFill>
          <a:blip r:embed="rId2" cstate="print"/>
          <a:srcRect b="1380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2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3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4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5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6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525344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7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8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9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(4:3)</PresentationFormat>
  <Paragraphs>0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</dc:creator>
  <cp:lastModifiedBy>Hp</cp:lastModifiedBy>
  <cp:revision>3</cp:revision>
  <dcterms:created xsi:type="dcterms:W3CDTF">2016-08-28T20:04:32Z</dcterms:created>
  <dcterms:modified xsi:type="dcterms:W3CDTF">2016-08-28T20:06:58Z</dcterms:modified>
</cp:coreProperties>
</file>